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6" r:id="rId2"/>
    <p:sldId id="297" r:id="rId3"/>
    <p:sldId id="268" r:id="rId4"/>
    <p:sldId id="298" r:id="rId5"/>
    <p:sldId id="29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8F8F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F5117-E7CE-4AF3-BD52-F3BB2947DCAA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6EDD8-D9F5-4020-8F1E-F7E50D920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09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6EDD8-D9F5-4020-8F1E-F7E50D920CA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8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828E-D043-4798-90AF-BD3A1F555BFF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6A24-8A76-4A2D-8A79-D0176617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4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828E-D043-4798-90AF-BD3A1F555BFF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6A24-8A76-4A2D-8A79-D0176617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7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828E-D043-4798-90AF-BD3A1F555BFF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6A24-8A76-4A2D-8A79-D0176617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6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828E-D043-4798-90AF-BD3A1F555BFF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6A24-8A76-4A2D-8A79-D0176617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8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828E-D043-4798-90AF-BD3A1F555BFF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6A24-8A76-4A2D-8A79-D0176617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828E-D043-4798-90AF-BD3A1F555BFF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6A24-8A76-4A2D-8A79-D0176617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5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828E-D043-4798-90AF-BD3A1F555BFF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6A24-8A76-4A2D-8A79-D0176617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5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828E-D043-4798-90AF-BD3A1F555BFF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6A24-8A76-4A2D-8A79-D0176617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0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828E-D043-4798-90AF-BD3A1F555BFF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6A24-8A76-4A2D-8A79-D0176617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9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828E-D043-4798-90AF-BD3A1F555BFF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6A24-8A76-4A2D-8A79-D0176617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1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828E-D043-4798-90AF-BD3A1F555BFF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6A24-8A76-4A2D-8A79-D0176617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1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828E-D043-4798-90AF-BD3A1F555BFF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6A24-8A76-4A2D-8A79-D0176617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4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44E343-B338-4768-BB48-E25374DD2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ru-RU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Херсонський </a:t>
            </a:r>
            <a:r>
              <a:rPr lang="ru-RU" sz="32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університет</a:t>
            </a:r>
            <a:endParaRPr lang="ru-RU" sz="32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медицини</a:t>
            </a:r>
          </a:p>
          <a:p>
            <a:pPr lvl="0" algn="ctr">
              <a:defRPr/>
            </a:pP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ктуальні</a:t>
            </a:r>
            <a:r>
              <a:rPr lang="ru-RU" sz="32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2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фізіотерапії</a:t>
            </a:r>
            <a:r>
              <a:rPr lang="ru-RU" sz="32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курортології</a:t>
            </a:r>
            <a:r>
              <a:rPr lang="ru-RU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реабілітації</a:t>
            </a:r>
            <a:endParaRPr lang="ru-RU" sz="32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0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8E0EFD-602D-4D7D-8A76-6D5749FF2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908720"/>
            <a:ext cx="2609314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7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2F40B-0F3D-4C5C-88D3-161A536B3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96143"/>
          </a:xfrm>
        </p:spPr>
        <p:txBody>
          <a:bodyPr>
            <a:normAutofit/>
          </a:bodyPr>
          <a:lstStyle/>
          <a:p>
            <a:r>
              <a:rPr lang="uk-UA" sz="2400" dirty="0"/>
              <a:t>дисципліна включає: 10 годин лекцій, 20 годин практичних занять</a:t>
            </a:r>
            <a:endParaRPr lang="ru-UA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A6FF1C-EDC0-4D4A-8612-74F09BC6B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341" y="4461783"/>
            <a:ext cx="2712955" cy="18228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66BFEB-341B-4099-8A44-3E5139A01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04" y="3952668"/>
            <a:ext cx="4432176" cy="29629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1A2055-F5F4-4265-AFEA-919940F3D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475640"/>
            <a:ext cx="2676376" cy="20240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1D37B5-AAAA-4B05-9EFD-85292AFF4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338" y="1255559"/>
            <a:ext cx="2926334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6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50" y="193049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реабілітації</a:t>
            </a:r>
            <a:r>
              <a:rPr lang="ru-RU" sz="3600" b="1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7774" y="1082446"/>
            <a:ext cx="6188442" cy="2554545"/>
          </a:xfrm>
          <a:prstGeom prst="rect">
            <a:avLst/>
          </a:prstGeom>
          <a:solidFill>
            <a:srgbClr val="F8F8F8"/>
          </a:solidFill>
          <a:ln w="190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/>
              <a:t>медична</a:t>
            </a:r>
            <a:r>
              <a:rPr lang="ru-RU" sz="3200" b="1" dirty="0"/>
              <a:t> </a:t>
            </a:r>
            <a:r>
              <a:rPr lang="ru-RU" sz="3200" b="1" dirty="0" err="1"/>
              <a:t>реабілітація</a:t>
            </a:r>
            <a:r>
              <a:rPr lang="ru-RU" sz="3200" b="1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/>
              <a:t>фізична реабілітація;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/>
              <a:t>психологічна реабілітація;</a:t>
            </a:r>
            <a:endParaRPr lang="ru-RU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/>
              <a:t>соціальна</a:t>
            </a:r>
            <a:r>
              <a:rPr lang="ru-RU" sz="3200" b="1" dirty="0"/>
              <a:t> </a:t>
            </a:r>
            <a:r>
              <a:rPr lang="ru-RU" sz="3200" b="1" dirty="0" err="1"/>
              <a:t>реабілітація</a:t>
            </a:r>
            <a:r>
              <a:rPr lang="ru-RU" sz="3200" b="1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err="1"/>
              <a:t>професійна</a:t>
            </a:r>
            <a:r>
              <a:rPr lang="ru-RU" sz="3200" b="1" dirty="0"/>
              <a:t> </a:t>
            </a:r>
            <a:r>
              <a:rPr lang="ru-RU" sz="3200" b="1" dirty="0" err="1"/>
              <a:t>реабілітація</a:t>
            </a:r>
            <a:r>
              <a:rPr lang="ru-RU" sz="3200" b="1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384376" cy="225625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54" y="404664"/>
            <a:ext cx="2474900" cy="16517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6912"/>
            <a:ext cx="2672576" cy="18469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13076"/>
            <a:ext cx="3001516" cy="22511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6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89CB6C-4210-4FC4-B431-189E5D31F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645024"/>
            <a:ext cx="6000750" cy="304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13B7B8B-738A-414D-9C04-A1EA485B2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7030A0"/>
                </a:solidFill>
              </a:rPr>
              <a:t>курортологія</a:t>
            </a:r>
            <a:r>
              <a:rPr lang="uk-UA" sz="2800" dirty="0"/>
              <a:t> – наука, яка вивчає лікувальні властивості різних курортів,</a:t>
            </a:r>
            <a:br>
              <a:rPr lang="uk-UA" sz="2800" dirty="0"/>
            </a:br>
            <a:r>
              <a:rPr lang="uk-UA" sz="2800" dirty="0">
                <a:solidFill>
                  <a:srgbClr val="7030A0"/>
                </a:solidFill>
              </a:rPr>
              <a:t>курорт</a:t>
            </a:r>
            <a:r>
              <a:rPr lang="uk-UA" sz="2800" dirty="0"/>
              <a:t> – місцевість з наявністю лікувальних факторів, відповідних кліматичних, географічних та гігієнічних умов.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116121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37EAA-1BCC-445A-B134-269CE32BF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993229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uk-UA" dirty="0"/>
              <a:t>всім здоров’я!</a:t>
            </a:r>
            <a:br>
              <a:rPr lang="uk-UA" dirty="0"/>
            </a:br>
            <a:r>
              <a:rPr lang="uk-UA" dirty="0"/>
              <a:t>дякую за увагу!</a:t>
            </a:r>
            <a:br>
              <a:rPr lang="uk-UA" dirty="0"/>
            </a:br>
            <a:endParaRPr lang="ru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0DAC35-25B3-4218-A3C1-B0434845E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360" y="2865437"/>
            <a:ext cx="5760640" cy="39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5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rgbClr val="FFEFC1"/>
      </a:lt1>
      <a:dk2>
        <a:srgbClr val="895D1D"/>
      </a:dk2>
      <a:lt2>
        <a:srgbClr val="FFEFC1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79</Words>
  <Application>Microsoft Office PowerPoint</Application>
  <PresentationFormat>Экран (4:3)</PresentationFormat>
  <Paragraphs>26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Constantia</vt:lpstr>
      <vt:lpstr>Times New Roman</vt:lpstr>
      <vt:lpstr>Тема Office</vt:lpstr>
      <vt:lpstr>Презентация PowerPoint</vt:lpstr>
      <vt:lpstr>дисципліна включає: 10 годин лекцій, 20 годин практичних занять</vt:lpstr>
      <vt:lpstr>Презентация PowerPoint</vt:lpstr>
      <vt:lpstr>курортологія – наука, яка вивчає лікувальні властивості різних курортів, курорт – місцевість з наявністю лікувальних факторів, відповідних кліматичних, географічних та гігієнічних умов.</vt:lpstr>
      <vt:lpstr>всім здоров’я! дякую за увагу!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Літвінова Катерина Вікторівна</cp:lastModifiedBy>
  <cp:revision>135</cp:revision>
  <dcterms:created xsi:type="dcterms:W3CDTF">2015-06-15T06:46:11Z</dcterms:created>
  <dcterms:modified xsi:type="dcterms:W3CDTF">2021-05-11T06:14:58Z</dcterms:modified>
</cp:coreProperties>
</file>