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sldIdLst>
    <p:sldId id="296" r:id="rId2"/>
    <p:sldId id="297" r:id="rId3"/>
    <p:sldId id="268" r:id="rId4"/>
    <p:sldId id="298" r:id="rId5"/>
    <p:sldId id="294" r:id="rId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000"/>
    <a:srgbClr val="F8F8F8"/>
    <a:srgbClr val="00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5" d="100"/>
          <a:sy n="105" d="100"/>
        </p:scale>
        <p:origin x="1716" y="11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1AF5117-E7CE-4AF3-BD52-F3BB2947DCAA}" type="datetimeFigureOut">
              <a:rPr lang="ru-RU" smtClean="0"/>
              <a:t>11.05.2021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D6EDD8-D9F5-4020-8F1E-F7E50D920CA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870936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D6EDD8-D9F5-4020-8F1E-F7E50D920CA6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974874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D5828E-D043-4798-90AF-BD3A1F555BFF}" type="datetimeFigureOut">
              <a:rPr lang="ru-RU" smtClean="0"/>
              <a:t>11.05.2021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546A24-8A76-4A2D-8A79-D017661775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95456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D5828E-D043-4798-90AF-BD3A1F555BFF}" type="datetimeFigureOut">
              <a:rPr lang="ru-RU" smtClean="0"/>
              <a:t>11.05.2021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546A24-8A76-4A2D-8A79-D017661775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20794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D5828E-D043-4798-90AF-BD3A1F555BFF}" type="datetimeFigureOut">
              <a:rPr lang="ru-RU" smtClean="0"/>
              <a:t>11.05.2021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546A24-8A76-4A2D-8A79-D017661775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330624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D5828E-D043-4798-90AF-BD3A1F555BFF}" type="datetimeFigureOut">
              <a:rPr lang="ru-RU" smtClean="0"/>
              <a:t>11.05.2021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546A24-8A76-4A2D-8A79-D017661775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50822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D5828E-D043-4798-90AF-BD3A1F555BFF}" type="datetimeFigureOut">
              <a:rPr lang="ru-RU" smtClean="0"/>
              <a:t>11.05.2021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546A24-8A76-4A2D-8A79-D017661775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66133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D5828E-D043-4798-90AF-BD3A1F555BFF}" type="datetimeFigureOut">
              <a:rPr lang="ru-RU" smtClean="0"/>
              <a:t>11.05.2021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546A24-8A76-4A2D-8A79-D017661775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48561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D5828E-D043-4798-90AF-BD3A1F555BFF}" type="datetimeFigureOut">
              <a:rPr lang="ru-RU" smtClean="0"/>
              <a:t>11.05.2021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546A24-8A76-4A2D-8A79-D017661775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68546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D5828E-D043-4798-90AF-BD3A1F555BFF}" type="datetimeFigureOut">
              <a:rPr lang="ru-RU" smtClean="0"/>
              <a:t>11.05.2021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546A24-8A76-4A2D-8A79-D017661775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92088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D5828E-D043-4798-90AF-BD3A1F555BFF}" type="datetimeFigureOut">
              <a:rPr lang="ru-RU" smtClean="0"/>
              <a:t>11.05.2021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546A24-8A76-4A2D-8A79-D017661775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356900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D5828E-D043-4798-90AF-BD3A1F555BFF}" type="datetimeFigureOut">
              <a:rPr lang="ru-RU" smtClean="0"/>
              <a:t>11.05.2021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546A24-8A76-4A2D-8A79-D017661775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746105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D5828E-D043-4798-90AF-BD3A1F555BFF}" type="datetimeFigureOut">
              <a:rPr lang="ru-RU" smtClean="0"/>
              <a:t>11.05.2021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546A24-8A76-4A2D-8A79-D017661775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59104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D5828E-D043-4798-90AF-BD3A1F555BFF}" type="datetimeFigureOut">
              <a:rPr lang="ru-RU" smtClean="0"/>
              <a:t>11.05.2021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546A24-8A76-4A2D-8A79-D017661775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42480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7744E343-B338-4768-BB48-E25374DD286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lvl="0" algn="ctr">
              <a:defRPr/>
            </a:pPr>
            <a:r>
              <a:rPr lang="ru-RU" sz="3200" b="1" kern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Херсонський </a:t>
            </a:r>
            <a:r>
              <a:rPr lang="ru-RU" sz="3200" b="1" kern="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державний</a:t>
            </a:r>
            <a:r>
              <a:rPr lang="ru-RU" sz="3200" b="1" kern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kern="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університет</a:t>
            </a:r>
            <a:endParaRPr lang="ru-RU" sz="3200" b="1" kern="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>
              <a:defRPr/>
            </a:pPr>
            <a:r>
              <a:rPr lang="ru-RU" sz="3200" b="1" kern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кафедра медицини</a:t>
            </a:r>
          </a:p>
          <a:p>
            <a:pPr lvl="0" algn="ctr">
              <a:defRPr/>
            </a:pPr>
            <a:endParaRPr lang="ru-RU" b="1" kern="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>
              <a:defRPr/>
            </a:pPr>
            <a:endParaRPr lang="ru-RU" b="1" kern="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>
              <a:defRPr/>
            </a:pPr>
            <a:endParaRPr lang="ru-RU" b="1" kern="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>
              <a:defRPr/>
            </a:pPr>
            <a:endParaRPr lang="ru-RU" b="1" kern="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>
              <a:defRPr/>
            </a:pPr>
            <a:r>
              <a:rPr lang="ru-RU" b="1" kern="0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3200" b="1" kern="0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ктуальні</a:t>
            </a:r>
            <a:r>
              <a:rPr lang="ru-RU" sz="3200" b="1" kern="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kern="0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проблеми</a:t>
            </a:r>
            <a:r>
              <a:rPr lang="ru-RU" sz="3200" b="1" kern="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kern="0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фізіотерапії</a:t>
            </a:r>
            <a:r>
              <a:rPr lang="ru-RU" sz="3200" b="1" kern="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3200" b="1" kern="0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курортології</a:t>
            </a:r>
            <a:r>
              <a:rPr lang="ru-RU" b="1" kern="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b="1" kern="0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реабілітації</a:t>
            </a:r>
            <a:endParaRPr lang="ru-RU" sz="3200" b="1" kern="0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>
              <a:defRPr/>
            </a:pPr>
            <a:endParaRPr lang="ru-RU" sz="2000" b="1" kern="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>
              <a:defRPr/>
            </a:pPr>
            <a:endParaRPr lang="ru-RU" sz="2000" b="1" kern="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>
              <a:defRPr/>
            </a:pPr>
            <a:endParaRPr lang="ru-RU" sz="2000" b="1" kern="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>
              <a:defRPr/>
            </a:pPr>
            <a:endParaRPr lang="ru-RU" sz="2000" b="1" kern="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>
              <a:defRPr/>
            </a:pPr>
            <a:endParaRPr lang="ru-RU" sz="2000" b="1" kern="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>
              <a:defRPr/>
            </a:pPr>
            <a:endParaRPr lang="ru-RU" sz="2000" b="1" kern="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>
              <a:defRPr/>
            </a:pPr>
            <a:endParaRPr lang="ru-RU" sz="2000" b="1" kern="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>
              <a:defRPr/>
            </a:pPr>
            <a:endParaRPr lang="ru-RU" sz="2000" b="1" kern="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>
              <a:defRPr/>
            </a:pPr>
            <a:endParaRPr lang="ru-RU" sz="2000" b="1" kern="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>
              <a:defRPr/>
            </a:pPr>
            <a:endParaRPr lang="ru-RU" sz="2000" b="1" kern="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UA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C28E0EFD-602D-4D7D-8A76-6D5749FF2FD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00192" y="908720"/>
            <a:ext cx="2609314" cy="22252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96747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552F40B-0F3D-4C5C-88D3-161A536B352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5800" y="188641"/>
            <a:ext cx="7772400" cy="1296143"/>
          </a:xfrm>
        </p:spPr>
        <p:txBody>
          <a:bodyPr>
            <a:normAutofit/>
          </a:bodyPr>
          <a:lstStyle/>
          <a:p>
            <a:r>
              <a:rPr lang="uk-UA" sz="2400" dirty="0"/>
              <a:t>дисципліна включає: 10 годин лекцій, 20 годин практичних занять</a:t>
            </a:r>
            <a:endParaRPr lang="ru-UA" sz="2400" dirty="0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BBA6FF1C-EDC0-4D4A-8612-74F09BC6B0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38341" y="4461783"/>
            <a:ext cx="2712955" cy="1822862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F066BFEB-341B-4099-8A44-3E5139A0118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2704" y="3952668"/>
            <a:ext cx="4432176" cy="2962913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851A2055-F5F4-4265-AFEA-919940F3D5B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52120" y="1475640"/>
            <a:ext cx="2676376" cy="2024047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521D37B5-AAAA-4B05-9EFD-85292AFF401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86338" y="1255559"/>
            <a:ext cx="2926334" cy="29263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76664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92950" y="193049"/>
            <a:ext cx="511256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err="1"/>
              <a:t>види</a:t>
            </a:r>
            <a:r>
              <a:rPr lang="ru-RU" sz="3600" b="1" dirty="0"/>
              <a:t> </a:t>
            </a:r>
            <a:r>
              <a:rPr lang="ru-RU" sz="3600" b="1" dirty="0" err="1"/>
              <a:t>реабілітації</a:t>
            </a:r>
            <a:r>
              <a:rPr lang="ru-RU" sz="3600" b="1" dirty="0"/>
              <a:t>: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327774" y="1082446"/>
            <a:ext cx="6188442" cy="2554545"/>
          </a:xfrm>
          <a:prstGeom prst="rect">
            <a:avLst/>
          </a:prstGeom>
          <a:solidFill>
            <a:srgbClr val="F8F8F8"/>
          </a:solidFill>
          <a:ln w="19050">
            <a:solidFill>
              <a:srgbClr val="008000"/>
            </a:solidFill>
          </a:ln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3200" b="1" dirty="0" err="1"/>
              <a:t>медична</a:t>
            </a:r>
            <a:r>
              <a:rPr lang="ru-RU" sz="3200" b="1" dirty="0"/>
              <a:t> </a:t>
            </a:r>
            <a:r>
              <a:rPr lang="ru-RU" sz="3200" b="1" dirty="0" err="1"/>
              <a:t>реабілітація</a:t>
            </a:r>
            <a:r>
              <a:rPr lang="ru-RU" sz="3200" b="1" dirty="0"/>
              <a:t>;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uk-UA" sz="3200" b="1" dirty="0"/>
              <a:t>фізична реабілітація;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uk-UA" sz="3200" b="1" dirty="0"/>
              <a:t>психологічна реабілітація;</a:t>
            </a:r>
            <a:endParaRPr lang="ru-RU" sz="3200" b="1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3200" b="1" dirty="0" err="1"/>
              <a:t>соціальна</a:t>
            </a:r>
            <a:r>
              <a:rPr lang="ru-RU" sz="3200" b="1" dirty="0"/>
              <a:t> </a:t>
            </a:r>
            <a:r>
              <a:rPr lang="ru-RU" sz="3200" b="1" dirty="0" err="1"/>
              <a:t>реабілітація</a:t>
            </a:r>
            <a:r>
              <a:rPr lang="ru-RU" sz="3200" b="1" dirty="0"/>
              <a:t>;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3200" b="1" dirty="0" err="1"/>
              <a:t>професійна</a:t>
            </a:r>
            <a:r>
              <a:rPr lang="ru-RU" sz="3200" b="1" dirty="0"/>
              <a:t> </a:t>
            </a:r>
            <a:r>
              <a:rPr lang="ru-RU" sz="3200" b="1" dirty="0" err="1"/>
              <a:t>реабілітація</a:t>
            </a:r>
            <a:r>
              <a:rPr lang="ru-RU" sz="3200" b="1" dirty="0"/>
              <a:t>.</a:t>
            </a: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3861048"/>
            <a:ext cx="3384376" cy="2256251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79354" y="404664"/>
            <a:ext cx="2474900" cy="1651774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2636912"/>
            <a:ext cx="2672576" cy="1846971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968" y="4113076"/>
            <a:ext cx="3001516" cy="2251137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480678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AD89CB6C-4210-4FC4-B431-189E5D31F36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03648" y="3645024"/>
            <a:ext cx="6000750" cy="3048000"/>
          </a:xfrm>
          <a:prstGeom prst="rect">
            <a:avLst/>
          </a:prstGeom>
        </p:spPr>
      </p:pic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813B7B8B-738A-414D-9C04-A1EA485B2BB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5800" y="692696"/>
            <a:ext cx="7772400" cy="2907755"/>
          </a:xfrm>
        </p:spPr>
        <p:txBody>
          <a:bodyPr>
            <a:normAutofit/>
          </a:bodyPr>
          <a:lstStyle/>
          <a:p>
            <a:r>
              <a:rPr lang="uk-UA" sz="2800" dirty="0">
                <a:solidFill>
                  <a:srgbClr val="7030A0"/>
                </a:solidFill>
              </a:rPr>
              <a:t>курортологія</a:t>
            </a:r>
            <a:r>
              <a:rPr lang="uk-UA" sz="2800" dirty="0"/>
              <a:t> – наука, яка вивчає лікувальні властивості різних курортів,</a:t>
            </a:r>
            <a:br>
              <a:rPr lang="uk-UA" sz="2800" dirty="0"/>
            </a:br>
            <a:r>
              <a:rPr lang="uk-UA" sz="2800" dirty="0">
                <a:solidFill>
                  <a:srgbClr val="7030A0"/>
                </a:solidFill>
              </a:rPr>
              <a:t>курорт</a:t>
            </a:r>
            <a:r>
              <a:rPr lang="uk-UA" sz="2800" dirty="0"/>
              <a:t> – місцевість з наявністю лікувальних факторів, відповідних кліматичних, географічних та гігієнічних умов.</a:t>
            </a:r>
            <a:endParaRPr lang="ru-UA" sz="2800" dirty="0"/>
          </a:p>
        </p:txBody>
      </p:sp>
    </p:spTree>
    <p:extLst>
      <p:ext uri="{BB962C8B-B14F-4D97-AF65-F5344CB8AC3E}">
        <p14:creationId xmlns:p14="http://schemas.microsoft.com/office/powerpoint/2010/main" val="11612162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A637EAA-1BCC-445A-B134-269CE32BF5F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59632" y="993229"/>
            <a:ext cx="7772400" cy="1872208"/>
          </a:xfrm>
        </p:spPr>
        <p:txBody>
          <a:bodyPr>
            <a:normAutofit fontScale="90000"/>
          </a:bodyPr>
          <a:lstStyle/>
          <a:p>
            <a:r>
              <a:rPr lang="uk-UA" dirty="0"/>
              <a:t>всім здоров’я!</a:t>
            </a:r>
            <a:br>
              <a:rPr lang="uk-UA" dirty="0"/>
            </a:br>
            <a:r>
              <a:rPr lang="uk-UA" dirty="0"/>
              <a:t>дякую за увагу!</a:t>
            </a:r>
            <a:br>
              <a:rPr lang="uk-UA" dirty="0"/>
            </a:br>
            <a:endParaRPr lang="ru-UA" dirty="0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CE0DAC35-25B3-4218-A3C1-B0434845E1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83360" y="2865437"/>
            <a:ext cx="5760640" cy="39841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782540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Другая 13">
      <a:dk1>
        <a:sysClr val="windowText" lastClr="000000"/>
      </a:dk1>
      <a:lt1>
        <a:srgbClr val="FFEFC1"/>
      </a:lt1>
      <a:dk2>
        <a:srgbClr val="895D1D"/>
      </a:dk2>
      <a:lt2>
        <a:srgbClr val="FFEFC1"/>
      </a:lt2>
      <a:accent1>
        <a:srgbClr val="873624"/>
      </a:accent1>
      <a:accent2>
        <a:srgbClr val="D6862D"/>
      </a:accent2>
      <a:accent3>
        <a:srgbClr val="D0BE40"/>
      </a:accent3>
      <a:accent4>
        <a:srgbClr val="877F6C"/>
      </a:accent4>
      <a:accent5>
        <a:srgbClr val="972109"/>
      </a:accent5>
      <a:accent6>
        <a:srgbClr val="AEB795"/>
      </a:accent6>
      <a:hlink>
        <a:srgbClr val="CC9900"/>
      </a:hlink>
      <a:folHlink>
        <a:srgbClr val="B2B2B2"/>
      </a:folHlink>
    </a:clrScheme>
    <a:fontScheme name="Смокинг">
      <a:majorFont>
        <a:latin typeface="Garamond"/>
        <a:ea typeface=""/>
        <a:cs typeface=""/>
        <a:font script="Grek" typeface="Constantia"/>
        <a:font script="Cyrl" typeface="Constantia"/>
        <a:font script="Jpan" typeface="ＭＳ Ｐ明朝"/>
        <a:font script="Hang" typeface="궁서"/>
        <a:font script="Hans" typeface="仿宋"/>
        <a:font script="Hant" typeface="標楷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aramond"/>
        <a:ea typeface=""/>
        <a:cs typeface=""/>
        <a:font script="Grek" typeface="Constantia"/>
        <a:font script="Cyrl" typeface="Constantia"/>
        <a:font script="Jpan" typeface="ＭＳ Ｐ明朝"/>
        <a:font script="Hang" typeface="궁서"/>
        <a:font script="Hans" typeface="仿宋"/>
        <a:font script="Hant" typeface="標楷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1185</TotalTime>
  <Words>79</Words>
  <Application>Microsoft Office PowerPoint</Application>
  <PresentationFormat>Экран (4:3)</PresentationFormat>
  <Paragraphs>26</Paragraphs>
  <Slides>5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10" baseType="lpstr">
      <vt:lpstr>Arial</vt:lpstr>
      <vt:lpstr>Calibri</vt:lpstr>
      <vt:lpstr>Constantia</vt:lpstr>
      <vt:lpstr>Times New Roman</vt:lpstr>
      <vt:lpstr>Тема Office</vt:lpstr>
      <vt:lpstr>Презентация PowerPoint</vt:lpstr>
      <vt:lpstr>дисципліна включає: 10 годин лекцій, 20 годин практичних занять</vt:lpstr>
      <vt:lpstr>Презентация PowerPoint</vt:lpstr>
      <vt:lpstr>курортологія – наука, яка вивчає лікувальні властивості різних курортів, курорт – місцевість з наявністю лікувальних факторів, відповідних кліматичних, географічних та гігієнічних умов.</vt:lpstr>
      <vt:lpstr>всім здоров’я! дякую за увагу! 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Літвінова Катерина Вікторівна</cp:lastModifiedBy>
  <cp:revision>135</cp:revision>
  <dcterms:created xsi:type="dcterms:W3CDTF">2015-06-15T06:46:11Z</dcterms:created>
  <dcterms:modified xsi:type="dcterms:W3CDTF">2021-05-11T06:14:58Z</dcterms:modified>
</cp:coreProperties>
</file>